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>
        <p:scale>
          <a:sx n="166" d="100"/>
          <a:sy n="166" d="100"/>
        </p:scale>
        <p:origin x="92" y="6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20.02.2019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20.02.2019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</a:t>
            </a:r>
          </a:p>
          <a:p>
            <a:r>
              <a:rPr lang="en-US" dirty="0"/>
              <a:t>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TF55923798 (2)</Template>
  <TotalTime>0</TotalTime>
  <Words>465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PRESENTATION TITLE</vt:lpstr>
      <vt:lpstr>DIVIDER SLIDE</vt:lpstr>
      <vt:lpstr>TEXT LAYOUT 01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2019-02-21T00:52:51Z</dcterms:created>
  <dcterms:modified xsi:type="dcterms:W3CDTF">2019-02-21T00:53:08Z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tbhullar@microsoft.com</vt:lpwstr>
  </property>
  <property fmtid="{D5CDD505-2E9C-101B-9397-08002B2CF9AE}" pid="6" name="MSIP_Label_f42aa342-8706-4288-bd11-ebb85995028c_SetDate">
    <vt:lpwstr>2019-02-21T00:53:08.2891969Z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f74131d0-c806-4727-af75-84f166f7e842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